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3"/>
  </p:notesMasterIdLst>
  <p:sldIdLst>
    <p:sldId id="411" r:id="rId2"/>
    <p:sldId id="409" r:id="rId3"/>
    <p:sldId id="410" r:id="rId4"/>
    <p:sldId id="412" r:id="rId5"/>
    <p:sldId id="413" r:id="rId6"/>
    <p:sldId id="406" r:id="rId7"/>
    <p:sldId id="403" r:id="rId8"/>
    <p:sldId id="404" r:id="rId9"/>
    <p:sldId id="405" r:id="rId10"/>
    <p:sldId id="414" r:id="rId11"/>
    <p:sldId id="369" r:id="rId12"/>
    <p:sldId id="380" r:id="rId13"/>
    <p:sldId id="382" r:id="rId14"/>
    <p:sldId id="407" r:id="rId15"/>
    <p:sldId id="408" r:id="rId16"/>
    <p:sldId id="340" r:id="rId17"/>
    <p:sldId id="341" r:id="rId18"/>
    <p:sldId id="342" r:id="rId19"/>
    <p:sldId id="415" r:id="rId20"/>
    <p:sldId id="343" r:id="rId21"/>
    <p:sldId id="344" r:id="rId22"/>
    <p:sldId id="345" r:id="rId23"/>
    <p:sldId id="416" r:id="rId24"/>
    <p:sldId id="346" r:id="rId25"/>
    <p:sldId id="347" r:id="rId26"/>
    <p:sldId id="348" r:id="rId27"/>
    <p:sldId id="349" r:id="rId28"/>
    <p:sldId id="351" r:id="rId29"/>
    <p:sldId id="352" r:id="rId30"/>
    <p:sldId id="353" r:id="rId31"/>
    <p:sldId id="39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8B39B-9B92-4FC6-BD74-AEFC8A68832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051983-651C-4569-8CF8-63CA38FB7BE0}">
      <dgm:prSet phldrT="[Texto]"/>
      <dgm:spPr>
        <a:solidFill>
          <a:srgbClr val="7030A0"/>
        </a:solidFill>
      </dgm:spPr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Caput</a:t>
          </a:r>
          <a:r>
            <a:rPr lang="pt-BR" dirty="0" smtClean="0"/>
            <a:t> </a:t>
          </a:r>
          <a:endParaRPr lang="pt-BR" dirty="0"/>
        </a:p>
      </dgm:t>
    </dgm:pt>
    <dgm:pt modelId="{E3456523-CE40-4D18-BA73-46FF62069E15}" type="parTrans" cxnId="{3CDCD710-1F2B-4277-A155-CE8BD96C6A04}">
      <dgm:prSet/>
      <dgm:spPr/>
      <dgm:t>
        <a:bodyPr/>
        <a:lstStyle/>
        <a:p>
          <a:endParaRPr lang="pt-BR"/>
        </a:p>
      </dgm:t>
    </dgm:pt>
    <dgm:pt modelId="{7A288AC2-68F9-445C-8501-03FC60672AE0}" type="sibTrans" cxnId="{3CDCD710-1F2B-4277-A155-CE8BD96C6A04}">
      <dgm:prSet/>
      <dgm:spPr/>
      <dgm:t>
        <a:bodyPr/>
        <a:lstStyle/>
        <a:p>
          <a:endParaRPr lang="pt-BR"/>
        </a:p>
      </dgm:t>
    </dgm:pt>
    <dgm:pt modelId="{F543DC8F-9ABE-4846-B2F0-EE0095A32D3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Artigo</a:t>
          </a:r>
          <a:r>
            <a:rPr lang="pt-BR" sz="2500" dirty="0" smtClean="0"/>
            <a:t> </a:t>
          </a:r>
          <a:endParaRPr lang="pt-BR" sz="2500" dirty="0"/>
        </a:p>
      </dgm:t>
    </dgm:pt>
    <dgm:pt modelId="{EAA78574-8AF5-4243-B8B7-49EFF3C5A044}" type="parTrans" cxnId="{EF708FDC-2889-435A-A9ED-C7BE0FCDB742}">
      <dgm:prSet/>
      <dgm:spPr/>
      <dgm:t>
        <a:bodyPr/>
        <a:lstStyle/>
        <a:p>
          <a:endParaRPr lang="pt-BR"/>
        </a:p>
      </dgm:t>
    </dgm:pt>
    <dgm:pt modelId="{8A86D0BA-8C2B-4442-A937-9420930ECABC}" type="sibTrans" cxnId="{EF708FDC-2889-435A-A9ED-C7BE0FCDB742}">
      <dgm:prSet/>
      <dgm:spPr/>
      <dgm:t>
        <a:bodyPr/>
        <a:lstStyle/>
        <a:p>
          <a:endParaRPr lang="pt-BR"/>
        </a:p>
      </dgm:t>
    </dgm:pt>
    <dgm:pt modelId="{F880DE7F-BCC0-4586-823A-E571DF58DE7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Parágrafo</a:t>
          </a:r>
          <a:r>
            <a:rPr lang="pt-BR" dirty="0" smtClean="0"/>
            <a:t> </a:t>
          </a:r>
          <a:endParaRPr lang="pt-BR" dirty="0"/>
        </a:p>
      </dgm:t>
    </dgm:pt>
    <dgm:pt modelId="{92266112-7C19-44D5-A1A7-5960D4CE5538}" type="parTrans" cxnId="{E8A69615-4D81-4F4E-BB79-27F31B14E6AF}">
      <dgm:prSet/>
      <dgm:spPr/>
      <dgm:t>
        <a:bodyPr/>
        <a:lstStyle/>
        <a:p>
          <a:endParaRPr lang="pt-BR"/>
        </a:p>
      </dgm:t>
    </dgm:pt>
    <dgm:pt modelId="{20CF577E-9857-4DA4-8155-C69A6DCC3D04}" type="sibTrans" cxnId="{E8A69615-4D81-4F4E-BB79-27F31B14E6AF}">
      <dgm:prSet/>
      <dgm:spPr/>
      <dgm:t>
        <a:bodyPr/>
        <a:lstStyle/>
        <a:p>
          <a:endParaRPr lang="pt-BR"/>
        </a:p>
      </dgm:t>
    </dgm:pt>
    <dgm:pt modelId="{617467B4-9844-4CFF-94FC-D57AFCD98FFB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Inciso</a:t>
          </a:r>
          <a:r>
            <a:rPr lang="pt-BR" dirty="0" smtClean="0"/>
            <a:t> </a:t>
          </a:r>
          <a:endParaRPr lang="pt-BR" dirty="0"/>
        </a:p>
      </dgm:t>
    </dgm:pt>
    <dgm:pt modelId="{BC2CC038-0C9F-43A9-86A9-857BDAD25D22}" type="parTrans" cxnId="{DA64153E-8843-44C5-9201-3750C376D179}">
      <dgm:prSet/>
      <dgm:spPr/>
      <dgm:t>
        <a:bodyPr/>
        <a:lstStyle/>
        <a:p>
          <a:endParaRPr lang="pt-BR"/>
        </a:p>
      </dgm:t>
    </dgm:pt>
    <dgm:pt modelId="{39238C8C-66D3-43DF-B83D-607B179481FD}" type="sibTrans" cxnId="{DA64153E-8843-44C5-9201-3750C376D179}">
      <dgm:prSet/>
      <dgm:spPr/>
      <dgm:t>
        <a:bodyPr/>
        <a:lstStyle/>
        <a:p>
          <a:endParaRPr lang="pt-BR"/>
        </a:p>
      </dgm:t>
    </dgm:pt>
    <dgm:pt modelId="{7AE3308F-1931-4680-B8B5-6F148BBCC225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Alínea</a:t>
          </a:r>
          <a:r>
            <a:rPr lang="pt-BR" sz="2500" dirty="0" smtClean="0"/>
            <a:t> </a:t>
          </a:r>
          <a:endParaRPr lang="pt-BR" sz="2500" dirty="0"/>
        </a:p>
      </dgm:t>
    </dgm:pt>
    <dgm:pt modelId="{6607F9CE-AF9D-4835-8458-9668C7E8DFA2}" type="parTrans" cxnId="{AC33B112-66C9-4422-A21E-9C22BB2607B7}">
      <dgm:prSet/>
      <dgm:spPr/>
      <dgm:t>
        <a:bodyPr/>
        <a:lstStyle/>
        <a:p>
          <a:endParaRPr lang="pt-BR"/>
        </a:p>
      </dgm:t>
    </dgm:pt>
    <dgm:pt modelId="{4FEE5125-10B4-4D15-93D8-28A8AE79A8DE}" type="sibTrans" cxnId="{AC33B112-66C9-4422-A21E-9C22BB2607B7}">
      <dgm:prSet/>
      <dgm:spPr/>
      <dgm:t>
        <a:bodyPr/>
        <a:lstStyle/>
        <a:p>
          <a:endParaRPr lang="pt-BR"/>
        </a:p>
      </dgm:t>
    </dgm:pt>
    <dgm:pt modelId="{4A13CF29-F7CC-4E6B-AAB7-DDC277B719EE}" type="pres">
      <dgm:prSet presAssocID="{3CC8B39B-9B92-4FC6-BD74-AEFC8A6883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71E7B9-3CF1-4C14-B8EB-98F7F34A6A19}" type="pres">
      <dgm:prSet presAssocID="{FD051983-651C-4569-8CF8-63CA38FB7BE0}" presName="node" presStyleLbl="node1" presStyleIdx="0" presStyleCnt="5" custScaleX="12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5F5800-42B8-4EB8-BDD3-0DC7F2208EA2}" type="pres">
      <dgm:prSet presAssocID="{FD051983-651C-4569-8CF8-63CA38FB7BE0}" presName="spNode" presStyleCnt="0"/>
      <dgm:spPr/>
    </dgm:pt>
    <dgm:pt modelId="{9D3C7BB5-0BB6-4C6E-8319-4C12C980C7E2}" type="pres">
      <dgm:prSet presAssocID="{7A288AC2-68F9-445C-8501-03FC60672AE0}" presName="sibTrans" presStyleLbl="sibTrans1D1" presStyleIdx="0" presStyleCnt="5"/>
      <dgm:spPr/>
      <dgm:t>
        <a:bodyPr/>
        <a:lstStyle/>
        <a:p>
          <a:endParaRPr lang="pt-BR"/>
        </a:p>
      </dgm:t>
    </dgm:pt>
    <dgm:pt modelId="{20BF6A01-90F8-4C5D-8894-15C479C513EF}" type="pres">
      <dgm:prSet presAssocID="{F543DC8F-9ABE-4846-B2F0-EE0095A32D30}" presName="node" presStyleLbl="node1" presStyleIdx="1" presStyleCnt="5" custScaleX="1435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EFACF3-5DCF-49A4-8F20-7FA04F881599}" type="pres">
      <dgm:prSet presAssocID="{F543DC8F-9ABE-4846-B2F0-EE0095A32D30}" presName="spNode" presStyleCnt="0"/>
      <dgm:spPr/>
    </dgm:pt>
    <dgm:pt modelId="{39ABF9F7-0FC0-4E64-A562-737E03837C65}" type="pres">
      <dgm:prSet presAssocID="{8A86D0BA-8C2B-4442-A937-9420930ECAB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36B9A5F3-C4B7-49AE-B4E9-BCCA7B80C9A8}" type="pres">
      <dgm:prSet presAssocID="{F880DE7F-BCC0-4586-823A-E571DF58DE74}" presName="node" presStyleLbl="node1" presStyleIdx="2" presStyleCnt="5" custScaleX="1381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100136-9BD4-423A-AFF5-ADB7694D8894}" type="pres">
      <dgm:prSet presAssocID="{F880DE7F-BCC0-4586-823A-E571DF58DE74}" presName="spNode" presStyleCnt="0"/>
      <dgm:spPr/>
    </dgm:pt>
    <dgm:pt modelId="{3272E571-B5E3-444B-9371-0838A9F5618E}" type="pres">
      <dgm:prSet presAssocID="{20CF577E-9857-4DA4-8155-C69A6DCC3D04}" presName="sibTrans" presStyleLbl="sibTrans1D1" presStyleIdx="2" presStyleCnt="5"/>
      <dgm:spPr/>
      <dgm:t>
        <a:bodyPr/>
        <a:lstStyle/>
        <a:p>
          <a:endParaRPr lang="pt-BR"/>
        </a:p>
      </dgm:t>
    </dgm:pt>
    <dgm:pt modelId="{00CFC223-D9AD-43AC-B2F6-E85142F2DC0D}" type="pres">
      <dgm:prSet presAssocID="{617467B4-9844-4CFF-94FC-D57AFCD98FFB}" presName="node" presStyleLbl="node1" presStyleIdx="3" presStyleCnt="5" custScaleX="1371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1604DE-662E-4B13-B8A0-604156247E6A}" type="pres">
      <dgm:prSet presAssocID="{617467B4-9844-4CFF-94FC-D57AFCD98FFB}" presName="spNode" presStyleCnt="0"/>
      <dgm:spPr/>
    </dgm:pt>
    <dgm:pt modelId="{5A3758DF-F676-43FC-987F-02E96A31AE0F}" type="pres">
      <dgm:prSet presAssocID="{39238C8C-66D3-43DF-B83D-607B179481FD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8B2BBEE-3651-4E06-B709-1EDDCFF35900}" type="pres">
      <dgm:prSet presAssocID="{7AE3308F-1931-4680-B8B5-6F148BBCC225}" presName="node" presStyleLbl="node1" presStyleIdx="4" presStyleCnt="5" custScaleX="1575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DCD2A7-F5BF-4CBA-ADCC-91996AC2768A}" type="pres">
      <dgm:prSet presAssocID="{7AE3308F-1931-4680-B8B5-6F148BBCC225}" presName="spNode" presStyleCnt="0"/>
      <dgm:spPr/>
    </dgm:pt>
    <dgm:pt modelId="{CC92F069-A83D-436E-88F3-96684F13BEE4}" type="pres">
      <dgm:prSet presAssocID="{4FEE5125-10B4-4D15-93D8-28A8AE79A8DE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52C3B3EB-3B1D-432D-AF59-E04FC011BE47}" type="presOf" srcId="{7AE3308F-1931-4680-B8B5-6F148BBCC225}" destId="{B8B2BBEE-3651-4E06-B709-1EDDCFF35900}" srcOrd="0" destOrd="0" presId="urn:microsoft.com/office/officeart/2005/8/layout/cycle5"/>
    <dgm:cxn modelId="{0CFC7D9E-9C6B-4005-8BD8-A4CD286C809E}" type="presOf" srcId="{20CF577E-9857-4DA4-8155-C69A6DCC3D04}" destId="{3272E571-B5E3-444B-9371-0838A9F5618E}" srcOrd="0" destOrd="0" presId="urn:microsoft.com/office/officeart/2005/8/layout/cycle5"/>
    <dgm:cxn modelId="{765358EB-BDA9-476E-A4B6-B5CB25E68BFD}" type="presOf" srcId="{FD051983-651C-4569-8CF8-63CA38FB7BE0}" destId="{E271E7B9-3CF1-4C14-B8EB-98F7F34A6A19}" srcOrd="0" destOrd="0" presId="urn:microsoft.com/office/officeart/2005/8/layout/cycle5"/>
    <dgm:cxn modelId="{FB1D4087-3BD9-4ABE-94DF-36F82D28512B}" type="presOf" srcId="{617467B4-9844-4CFF-94FC-D57AFCD98FFB}" destId="{00CFC223-D9AD-43AC-B2F6-E85142F2DC0D}" srcOrd="0" destOrd="0" presId="urn:microsoft.com/office/officeart/2005/8/layout/cycle5"/>
    <dgm:cxn modelId="{DA64153E-8843-44C5-9201-3750C376D179}" srcId="{3CC8B39B-9B92-4FC6-BD74-AEFC8A68832B}" destId="{617467B4-9844-4CFF-94FC-D57AFCD98FFB}" srcOrd="3" destOrd="0" parTransId="{BC2CC038-0C9F-43A9-86A9-857BDAD25D22}" sibTransId="{39238C8C-66D3-43DF-B83D-607B179481FD}"/>
    <dgm:cxn modelId="{5C4197BF-BF44-485B-BBF4-B9657AFB9116}" type="presOf" srcId="{39238C8C-66D3-43DF-B83D-607B179481FD}" destId="{5A3758DF-F676-43FC-987F-02E96A31AE0F}" srcOrd="0" destOrd="0" presId="urn:microsoft.com/office/officeart/2005/8/layout/cycle5"/>
    <dgm:cxn modelId="{EF708FDC-2889-435A-A9ED-C7BE0FCDB742}" srcId="{3CC8B39B-9B92-4FC6-BD74-AEFC8A68832B}" destId="{F543DC8F-9ABE-4846-B2F0-EE0095A32D30}" srcOrd="1" destOrd="0" parTransId="{EAA78574-8AF5-4243-B8B7-49EFF3C5A044}" sibTransId="{8A86D0BA-8C2B-4442-A937-9420930ECABC}"/>
    <dgm:cxn modelId="{3271224D-0D5F-4C83-AC5E-D2F8E2E4A802}" type="presOf" srcId="{8A86D0BA-8C2B-4442-A937-9420930ECABC}" destId="{39ABF9F7-0FC0-4E64-A562-737E03837C65}" srcOrd="0" destOrd="0" presId="urn:microsoft.com/office/officeart/2005/8/layout/cycle5"/>
    <dgm:cxn modelId="{3CDCD710-1F2B-4277-A155-CE8BD96C6A04}" srcId="{3CC8B39B-9B92-4FC6-BD74-AEFC8A68832B}" destId="{FD051983-651C-4569-8CF8-63CA38FB7BE0}" srcOrd="0" destOrd="0" parTransId="{E3456523-CE40-4D18-BA73-46FF62069E15}" sibTransId="{7A288AC2-68F9-445C-8501-03FC60672AE0}"/>
    <dgm:cxn modelId="{6185BA81-2C57-43E1-A318-3B20042C04F9}" type="presOf" srcId="{F880DE7F-BCC0-4586-823A-E571DF58DE74}" destId="{36B9A5F3-C4B7-49AE-B4E9-BCCA7B80C9A8}" srcOrd="0" destOrd="0" presId="urn:microsoft.com/office/officeart/2005/8/layout/cycle5"/>
    <dgm:cxn modelId="{E8A69615-4D81-4F4E-BB79-27F31B14E6AF}" srcId="{3CC8B39B-9B92-4FC6-BD74-AEFC8A68832B}" destId="{F880DE7F-BCC0-4586-823A-E571DF58DE74}" srcOrd="2" destOrd="0" parTransId="{92266112-7C19-44D5-A1A7-5960D4CE5538}" sibTransId="{20CF577E-9857-4DA4-8155-C69A6DCC3D04}"/>
    <dgm:cxn modelId="{698FD0CB-D317-4D53-AEBE-42075790E8E8}" type="presOf" srcId="{F543DC8F-9ABE-4846-B2F0-EE0095A32D30}" destId="{20BF6A01-90F8-4C5D-8894-15C479C513EF}" srcOrd="0" destOrd="0" presId="urn:microsoft.com/office/officeart/2005/8/layout/cycle5"/>
    <dgm:cxn modelId="{563916F0-DA64-4170-8EEA-4CEC11CD6ACA}" type="presOf" srcId="{3CC8B39B-9B92-4FC6-BD74-AEFC8A68832B}" destId="{4A13CF29-F7CC-4E6B-AAB7-DDC277B719EE}" srcOrd="0" destOrd="0" presId="urn:microsoft.com/office/officeart/2005/8/layout/cycle5"/>
    <dgm:cxn modelId="{FAF6B24E-8151-42E7-888F-C157B365A72A}" type="presOf" srcId="{7A288AC2-68F9-445C-8501-03FC60672AE0}" destId="{9D3C7BB5-0BB6-4C6E-8319-4C12C980C7E2}" srcOrd="0" destOrd="0" presId="urn:microsoft.com/office/officeart/2005/8/layout/cycle5"/>
    <dgm:cxn modelId="{AC33B112-66C9-4422-A21E-9C22BB2607B7}" srcId="{3CC8B39B-9B92-4FC6-BD74-AEFC8A68832B}" destId="{7AE3308F-1931-4680-B8B5-6F148BBCC225}" srcOrd="4" destOrd="0" parTransId="{6607F9CE-AF9D-4835-8458-9668C7E8DFA2}" sibTransId="{4FEE5125-10B4-4D15-93D8-28A8AE79A8DE}"/>
    <dgm:cxn modelId="{DC7868C5-43EF-4D75-8126-647DFFB04987}" type="presOf" srcId="{4FEE5125-10B4-4D15-93D8-28A8AE79A8DE}" destId="{CC92F069-A83D-436E-88F3-96684F13BEE4}" srcOrd="0" destOrd="0" presId="urn:microsoft.com/office/officeart/2005/8/layout/cycle5"/>
    <dgm:cxn modelId="{9470934E-A6DB-4CF2-A5AF-E9EBAFBA8D1B}" type="presParOf" srcId="{4A13CF29-F7CC-4E6B-AAB7-DDC277B719EE}" destId="{E271E7B9-3CF1-4C14-B8EB-98F7F34A6A19}" srcOrd="0" destOrd="0" presId="urn:microsoft.com/office/officeart/2005/8/layout/cycle5"/>
    <dgm:cxn modelId="{649EA7A2-B89F-41A7-8DC1-195F8B9B669D}" type="presParOf" srcId="{4A13CF29-F7CC-4E6B-AAB7-DDC277B719EE}" destId="{775F5800-42B8-4EB8-BDD3-0DC7F2208EA2}" srcOrd="1" destOrd="0" presId="urn:microsoft.com/office/officeart/2005/8/layout/cycle5"/>
    <dgm:cxn modelId="{AC41520B-FCA3-4DBD-A415-1D619BBC97AC}" type="presParOf" srcId="{4A13CF29-F7CC-4E6B-AAB7-DDC277B719EE}" destId="{9D3C7BB5-0BB6-4C6E-8319-4C12C980C7E2}" srcOrd="2" destOrd="0" presId="urn:microsoft.com/office/officeart/2005/8/layout/cycle5"/>
    <dgm:cxn modelId="{2405AA92-ABE9-4CD9-A02D-D12ADBA129DC}" type="presParOf" srcId="{4A13CF29-F7CC-4E6B-AAB7-DDC277B719EE}" destId="{20BF6A01-90F8-4C5D-8894-15C479C513EF}" srcOrd="3" destOrd="0" presId="urn:microsoft.com/office/officeart/2005/8/layout/cycle5"/>
    <dgm:cxn modelId="{AB92CC00-6F15-4AF3-A927-EE635CB7C174}" type="presParOf" srcId="{4A13CF29-F7CC-4E6B-AAB7-DDC277B719EE}" destId="{CFEFACF3-5DCF-49A4-8F20-7FA04F881599}" srcOrd="4" destOrd="0" presId="urn:microsoft.com/office/officeart/2005/8/layout/cycle5"/>
    <dgm:cxn modelId="{C0B1154D-618D-466C-8E9F-C51FD279063D}" type="presParOf" srcId="{4A13CF29-F7CC-4E6B-AAB7-DDC277B719EE}" destId="{39ABF9F7-0FC0-4E64-A562-737E03837C65}" srcOrd="5" destOrd="0" presId="urn:microsoft.com/office/officeart/2005/8/layout/cycle5"/>
    <dgm:cxn modelId="{DD753C5D-F8D7-4298-BB89-E525DEF0E780}" type="presParOf" srcId="{4A13CF29-F7CC-4E6B-AAB7-DDC277B719EE}" destId="{36B9A5F3-C4B7-49AE-B4E9-BCCA7B80C9A8}" srcOrd="6" destOrd="0" presId="urn:microsoft.com/office/officeart/2005/8/layout/cycle5"/>
    <dgm:cxn modelId="{D820AF9C-137A-4852-BAAC-96AF571D67EF}" type="presParOf" srcId="{4A13CF29-F7CC-4E6B-AAB7-DDC277B719EE}" destId="{D3100136-9BD4-423A-AFF5-ADB7694D8894}" srcOrd="7" destOrd="0" presId="urn:microsoft.com/office/officeart/2005/8/layout/cycle5"/>
    <dgm:cxn modelId="{AFEFEC38-F972-4E6F-9787-34637B0A9E86}" type="presParOf" srcId="{4A13CF29-F7CC-4E6B-AAB7-DDC277B719EE}" destId="{3272E571-B5E3-444B-9371-0838A9F5618E}" srcOrd="8" destOrd="0" presId="urn:microsoft.com/office/officeart/2005/8/layout/cycle5"/>
    <dgm:cxn modelId="{7CD643CB-EC00-4207-8930-4FA757C075F4}" type="presParOf" srcId="{4A13CF29-F7CC-4E6B-AAB7-DDC277B719EE}" destId="{00CFC223-D9AD-43AC-B2F6-E85142F2DC0D}" srcOrd="9" destOrd="0" presId="urn:microsoft.com/office/officeart/2005/8/layout/cycle5"/>
    <dgm:cxn modelId="{EDE2AAC2-A1A4-4BB1-B12B-71B25D0063AE}" type="presParOf" srcId="{4A13CF29-F7CC-4E6B-AAB7-DDC277B719EE}" destId="{A51604DE-662E-4B13-B8A0-604156247E6A}" srcOrd="10" destOrd="0" presId="urn:microsoft.com/office/officeart/2005/8/layout/cycle5"/>
    <dgm:cxn modelId="{CAE10AE1-326D-4008-8404-E8BEF2463BEC}" type="presParOf" srcId="{4A13CF29-F7CC-4E6B-AAB7-DDC277B719EE}" destId="{5A3758DF-F676-43FC-987F-02E96A31AE0F}" srcOrd="11" destOrd="0" presId="urn:microsoft.com/office/officeart/2005/8/layout/cycle5"/>
    <dgm:cxn modelId="{679C23A7-040F-4E91-AC8B-993DE088EF3E}" type="presParOf" srcId="{4A13CF29-F7CC-4E6B-AAB7-DDC277B719EE}" destId="{B8B2BBEE-3651-4E06-B709-1EDDCFF35900}" srcOrd="12" destOrd="0" presId="urn:microsoft.com/office/officeart/2005/8/layout/cycle5"/>
    <dgm:cxn modelId="{CEF770A5-2EC2-40CC-A695-4D7E911F83A2}" type="presParOf" srcId="{4A13CF29-F7CC-4E6B-AAB7-DDC277B719EE}" destId="{12DCD2A7-F5BF-4CBA-ADCC-91996AC2768A}" srcOrd="13" destOrd="0" presId="urn:microsoft.com/office/officeart/2005/8/layout/cycle5"/>
    <dgm:cxn modelId="{C4583FD5-A0AE-42F2-82C6-68622FA7828F}" type="presParOf" srcId="{4A13CF29-F7CC-4E6B-AAB7-DDC277B719EE}" destId="{CC92F069-A83D-436E-88F3-96684F13BEE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E7B9-3CF1-4C14-B8EB-98F7F34A6A19}">
      <dsp:nvSpPr>
        <dsp:cNvPr id="0" name=""/>
        <dsp:cNvSpPr/>
      </dsp:nvSpPr>
      <dsp:spPr>
        <a:xfrm>
          <a:off x="4801974" y="2330"/>
          <a:ext cx="1950872" cy="1026143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Caput</a:t>
          </a: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4852066" y="52422"/>
        <a:ext cx="1850688" cy="925959"/>
      </dsp:txXfrm>
    </dsp:sp>
    <dsp:sp modelId="{9D3C7BB5-0BB6-4C6E-8319-4C12C980C7E2}">
      <dsp:nvSpPr>
        <dsp:cNvPr id="0" name=""/>
        <dsp:cNvSpPr/>
      </dsp:nvSpPr>
      <dsp:spPr>
        <a:xfrm>
          <a:off x="3727966" y="515402"/>
          <a:ext cx="4098887" cy="4098887"/>
        </a:xfrm>
        <a:custGeom>
          <a:avLst/>
          <a:gdLst/>
          <a:ahLst/>
          <a:cxnLst/>
          <a:rect l="0" t="0" r="0" b="0"/>
          <a:pathLst>
            <a:path>
              <a:moveTo>
                <a:pt x="3191967" y="348014"/>
              </a:moveTo>
              <a:arcTo wR="2049443" hR="2049443" stAng="18232901" swAng="998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F6A01-90F8-4C5D-8894-15C479C513EF}">
      <dsp:nvSpPr>
        <dsp:cNvPr id="0" name=""/>
        <dsp:cNvSpPr/>
      </dsp:nvSpPr>
      <dsp:spPr>
        <a:xfrm>
          <a:off x="6593188" y="1418461"/>
          <a:ext cx="2266719" cy="10261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Artigo</a:t>
          </a:r>
          <a:r>
            <a:rPr lang="pt-BR" sz="2500" kern="1200" dirty="0" smtClean="0"/>
            <a:t> </a:t>
          </a:r>
          <a:endParaRPr lang="pt-BR" sz="2500" kern="1200" dirty="0"/>
        </a:p>
      </dsp:txBody>
      <dsp:txXfrm>
        <a:off x="6643280" y="1468553"/>
        <a:ext cx="2166535" cy="925959"/>
      </dsp:txXfrm>
    </dsp:sp>
    <dsp:sp modelId="{39ABF9F7-0FC0-4E64-A562-737E03837C65}">
      <dsp:nvSpPr>
        <dsp:cNvPr id="0" name=""/>
        <dsp:cNvSpPr/>
      </dsp:nvSpPr>
      <dsp:spPr>
        <a:xfrm>
          <a:off x="3727966" y="515402"/>
          <a:ext cx="4098887" cy="4098887"/>
        </a:xfrm>
        <a:custGeom>
          <a:avLst/>
          <a:gdLst/>
          <a:ahLst/>
          <a:cxnLst/>
          <a:rect l="0" t="0" r="0" b="0"/>
          <a:pathLst>
            <a:path>
              <a:moveTo>
                <a:pt x="4093968" y="2191359"/>
              </a:moveTo>
              <a:arcTo wR="2049443" hR="2049443" stAng="21838240" swAng="1359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A5F3-C4B7-49AE-B4E9-BCCA7B80C9A8}">
      <dsp:nvSpPr>
        <dsp:cNvPr id="0" name=""/>
        <dsp:cNvSpPr/>
      </dsp:nvSpPr>
      <dsp:spPr>
        <a:xfrm>
          <a:off x="5891805" y="3709809"/>
          <a:ext cx="2180475" cy="1026143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Parágrafo</a:t>
          </a: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5941897" y="3759901"/>
        <a:ext cx="2080291" cy="925959"/>
      </dsp:txXfrm>
    </dsp:sp>
    <dsp:sp modelId="{3272E571-B5E3-444B-9371-0838A9F5618E}">
      <dsp:nvSpPr>
        <dsp:cNvPr id="0" name=""/>
        <dsp:cNvSpPr/>
      </dsp:nvSpPr>
      <dsp:spPr>
        <a:xfrm>
          <a:off x="3727966" y="515402"/>
          <a:ext cx="4098887" cy="4098887"/>
        </a:xfrm>
        <a:custGeom>
          <a:avLst/>
          <a:gdLst/>
          <a:ahLst/>
          <a:cxnLst/>
          <a:rect l="0" t="0" r="0" b="0"/>
          <a:pathLst>
            <a:path>
              <a:moveTo>
                <a:pt x="2116546" y="4097789"/>
              </a:moveTo>
              <a:arcTo wR="2049443" hR="2049443" stAng="5287422" swAng="238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FC223-D9AD-43AC-B2F6-E85142F2DC0D}">
      <dsp:nvSpPr>
        <dsp:cNvPr id="0" name=""/>
        <dsp:cNvSpPr/>
      </dsp:nvSpPr>
      <dsp:spPr>
        <a:xfrm>
          <a:off x="3490449" y="3709809"/>
          <a:ext cx="2164657" cy="102614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Inciso</a:t>
          </a: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3540541" y="3759901"/>
        <a:ext cx="2064473" cy="925959"/>
      </dsp:txXfrm>
    </dsp:sp>
    <dsp:sp modelId="{5A3758DF-F676-43FC-987F-02E96A31AE0F}">
      <dsp:nvSpPr>
        <dsp:cNvPr id="0" name=""/>
        <dsp:cNvSpPr/>
      </dsp:nvSpPr>
      <dsp:spPr>
        <a:xfrm>
          <a:off x="3727966" y="515402"/>
          <a:ext cx="4098887" cy="4098887"/>
        </a:xfrm>
        <a:custGeom>
          <a:avLst/>
          <a:gdLst/>
          <a:ahLst/>
          <a:cxnLst/>
          <a:rect l="0" t="0" r="0" b="0"/>
          <a:pathLst>
            <a:path>
              <a:moveTo>
                <a:pt x="217401" y="2968052"/>
              </a:moveTo>
              <a:arcTo wR="2049443" hR="2049443" stAng="9202216" swAng="1359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2BBEE-3651-4E06-B709-1EDDCFF35900}">
      <dsp:nvSpPr>
        <dsp:cNvPr id="0" name=""/>
        <dsp:cNvSpPr/>
      </dsp:nvSpPr>
      <dsp:spPr>
        <a:xfrm>
          <a:off x="2584840" y="1418461"/>
          <a:ext cx="2486866" cy="1026143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Alínea</a:t>
          </a:r>
          <a:r>
            <a:rPr lang="pt-BR" sz="2500" kern="1200" dirty="0" smtClean="0"/>
            <a:t> </a:t>
          </a:r>
          <a:endParaRPr lang="pt-BR" sz="2500" kern="1200" dirty="0"/>
        </a:p>
      </dsp:txBody>
      <dsp:txXfrm>
        <a:off x="2634932" y="1468553"/>
        <a:ext cx="2386682" cy="925959"/>
      </dsp:txXfrm>
    </dsp:sp>
    <dsp:sp modelId="{CC92F069-A83D-436E-88F3-96684F13BEE4}">
      <dsp:nvSpPr>
        <dsp:cNvPr id="0" name=""/>
        <dsp:cNvSpPr/>
      </dsp:nvSpPr>
      <dsp:spPr>
        <a:xfrm>
          <a:off x="3727966" y="515402"/>
          <a:ext cx="4098887" cy="4098887"/>
        </a:xfrm>
        <a:custGeom>
          <a:avLst/>
          <a:gdLst/>
          <a:ahLst/>
          <a:cxnLst/>
          <a:rect l="0" t="0" r="0" b="0"/>
          <a:pathLst>
            <a:path>
              <a:moveTo>
                <a:pt x="467409" y="746605"/>
              </a:moveTo>
              <a:arcTo wR="2049443" hR="2049443" stAng="13168330" swAng="998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2:06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21414 7338 0,'17'0'172,"1"0"-141,17 0-15,-17 0 0,-1 0-1,19 0 1,-1 0-1,36 0 1,-36 0 0,18 0-1,17 0 1,-52 0 0,0 0-1,17 0 1,35 0-1,19 0 1,-54 0 0,-17 0-1,17 0 17,0 0-17,53 0-15,-70 0 16,52 0-16,-17 0 0,-17 0 15,34 0 1,36 0 0,-53 0-1,-18 0 1,18 0 0,-35 0-1,-1 0 16,19 0-15,-19 0 0,36 0-1,-17 0-15,-19 0 16,18 0 0,1 0-1,-1 0 1,53 0-1,0 0 1,1 0 0,-19 17-1,1 1 1,-1-18 0,18 0-1,1 0 1,-1 0-1,-70 0-15,17 0 16,0 0-16,-17 0 16,35 0-1,-36 0-15,54 0 16,-1 0 15,1 18-15,-36-1-1,36-17 1,-18 0 0,-18 0-1,18 0 1,-18 0 0,0 0-16,-17 0 15,0 0-15,-1 0 16,36 0-16,-35 0 15,35 0 1,17 0 0,-17 0-1,18 0 1,-18 0 15,-18 0-15,89 0-1,-36 0 1,0 0 0,-53 0-1,18 0 1,-18 0 0,18 0-1,-17 0 1,-19 0 15,1 0-15,-1 0-16,54 0 15,-18 0 1,0 0 15,88 0-15,18 0-1,-106 0-15,35 0 16,-71 0 0,1 0-1,17 0 1,54 0 0,-36 0-1,17 0 1,-35 0-1,-17 0 1,0 0 0,17 0-1,35 0 1,-52 0 15,0 0-31,17 0 16,18 0-16,-35 0 15,34 0 1,54 0 0,-88 0-1,35 0 1,-18 0 0,18 0-1,18 0 1,34 0-1,54 0 1,-88 0-16,-1 0 16,-52 0-1,0-17 32,17 17-31,18 0-1,-18 0 1,36 0 0,17 0-1,18 0 1,-1 0 0,-16 0-1,-1 0 1,-35 0-1,-18 0 1,18 0 0,18 0-1,-36 0 1,53 0 0,53 0 15,-53 0-16,-35 0 1,35-18 0,-52 18-1,-19 0-15,1-18 16,17 18-16,-17 0 16,52 0-1,-17-17 1,0 17-1,35-35 1,-70 35 0,17 0 15,-17 0-15,0 0 15,35 0-16,-36 0 1,1-18-16,17 18 31,0 0-15,-17 0 0,17 0-1,1 0 1,17 0-1,-36-18 1,1 18 15,17 0-15,-17 0-16,52 0 16,-52 0-1,17 0 1,-17 0-1,-1 0 1,1 0 47,17 0 15,-17 0-63,53 0 17,-18 0-32,-1 0 31,-34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3:29.1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6279 5733 0,'36'0'218,"-1"0"-202,36 0 0,34 0-1,54 0 1,0 0 0,-36 0-1,-87 0 1,-19 0-1,19 0 1,-19 0 15,1 17 16,-1-17-16,1 0 16,17 0-31,36 0 0,35 36-1,-53-36 1,-18 17-1,-17-17 17,17 0-32,-17 0 15,52 0 1,-35 18 0,1-18-1,-19 17 16,1-17-15,0 0 0,17 0-1,0 0-15,0 0 16,1 0 0,-1 18-1,-17-18 1,-1 0-1,1 0 1,35 0 0,0 18-1,-36-18 1,19 0 0,-1 0-16,-17 0 15,-1 0-15,1 0 16,17 0-16,0 0 15,1 0 1,-19 0 0,1 0 15,35 0-15,-36 0-1,1 0 1,17 0-1,1 0 1,34 0 0,-52 0-1,17 0-15,-17 0 16,-1 0 0,19 0-1,-19 0-15,19 0 16,-1 0-1,0 0 1,0 0 0,1 0-1,-1 0 17,18 0-17,0 0 1,-36 0-1,19 0 1,-1 0 0,-17 0-1,35 0 1,-36 0 0,36 0-1,35 0 1,-70 0-1,35 0 1,-35 0 0,-1 0 15,1 0-15,17 0-1,0 0 1,54 0-1,-72 0 1,1 0 0,-1 0-1,1 0 1,35 0 0,-35 0-1,35 0 16,-36 0-15,1 0 0,17 0-1,-17 0 17,-1 0-17,1 0 1,17 0-1,-17 0 17,0 0-1,-1 0-31,1 0 16,17 0-1,18 0 1,-35 0-16,17 0 78,-17 0-62,-1 0-1,1 0 1,17 0-1,0-18 17,1 18-17,-19 0 1,1 0 15,35 0-15,-35 0-1,-1 0 1,19 0 0,-19 0-1,1 0 1,-1 0 31,36-18-32,-35 18 1,17 0 0,-17 0-1,17-35 48,0 35-48,1-17 17,-1-1 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3:44.4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9137 7426 0,'0'-18'359,"18"18"-343,-1 0-1,19 0 16,-19 0-15,71-35 0,-35 0-1,-35 35-15,17-18 282,53 18-251,18 0-16,0-17 1,-71 17-16,1 0 16,-1 0-1,-17 0-15,-1 0 16,1 0 0,-1 0 15,1 0 47,0 0-47,-1 0 0,19 0-15,-19 0 0,1 0-1,17 0 1,18 0 0,-18 0-1,1 17 1,17-17-1,-18 0 1,0 0 0,-17 0 46,35 18-46,35-18-1,-35 17 1,17-17 0,-52 0-1,17 0 1,36 18 0,-18-18-1,17 0 1,-34 0-1,-19 0 1,1 0 15,-1 0 1,19 0-17,-19 0 1,1 18-1,17-18 1,-17 0-16,53 17 16,-54-17-1,18 0 1,-17 0 15,0 0-15,17 18-1,36-18 1,-36 0 15,0 0-15,18 0-16,-18 0 16,-17 0-16,0 0 15,-1 0 1,1 0-16,-1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3:59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7796 15593 0,'36'0'250,"34"0"-250,36 0 15,-35 17 1,-54-17 15,1 0-15,0 0 0,-1 18-1,18-18 32,-17 0-31,0 18-1,-1-18 1,19 0 0,-19 17-1,1-17 1,17 0 15,-17 0 0,-1 0-15,1 0 0,17 0-1,1 18 1,-19 0-1,1-18 1,0 0 0,17 0-1,0 0 1,36 0 0,-54 0-1,1 0 1,17 0-1,-17 0 1,17 0 0,0 0-1,18 0 1,18 0 15,-1 0-15,-17 0-1,18 0 1,-36-18 0,18 18-1,-35 0 48,35 0-48,-36 0 1,54 0 0,-53 0-1,-1 0 1,18 0 0,-17 0-1,17 0 1,-17 0-1,0 0 1,-1 0-16,1 0 16,17 0-1,-17 0 1,52 0 0,1 0-1,17 0 1,-17 0-1,-1-18 1,18 18 0,-17-35-1,-53 35 1,17 0 0,-17 0 15,-1 0 0,36 0-15,18 0-1,-36 0 1,18 0 0,-18 0-1,18 0 1,-35 0-1,17 0 1,0 0 0,18 0-1,-18 0 1,1 0 0,-1 0-1,18 0 1,-35 0-1,-1 0 1,36 0 0,18 0-1,-54 0 1,36 0 0,-35 0-1,0 0 1,-1 0-1,36 0 1,0 0 0,-18 0-1,36-18 1,-18 1 0,0 17 15,17 0-16,-52 0 1,35-18 0,0 18-1,17-35 1,-17 35 0,-35 0-16,17 0 15,0 0-15,18 0 16,-35 0-16,52-18 15,-17 18 1,-17 0 0,34-17-1,-35 17 1,18 0 0,-17-18-1,17 18 16,-36 0-15,1 0 0,0 0-1,-1 0-15,1 0 16,-1 0-16,19 0 0,-19 0 16,1 0-1,35 0 1,-18 0-1,-17 0 1,-1 0 0,1 0-1,35 0 1,-18 0 0,1 0 15,16 0-16,1 0 1,-35 0 0,17 0-16,1 0 15,-19 0-15,19 0 16,-19 0 0,36 0-1,0 0 1,0 0-1,-18 0 1,18 35 0,-35-35 15,35 0-15,-36 0-16,19 18 15,-19-18 1,18 0-16,18 18 15,-35-18 1,0 0 0,17 0-1,18 0 1,-18 17 0,-17-17-1,35 0 1,-18 0-1,0 0 1,1 0 0,16 0-16,-34 0 15,17 0 1,1 0-16,-1 0 16,0 0-16,18 0 15,18 0 16,35 0-15,52 0 0,-70 0-1,-70 0 1,-71 18 421,-211 35-421,-54-36 15,89-17-15,123 0-16,18 0 16,17 0-16,54 0 15,-36 0-15,-18 0 16,53 0-1,1 0 1,-89 0 0,-53-17-1,71 17 1,17 0-16,19 0 16,16 0-16,19 0 15,-72 0 16,54 0-31,-35 0 16,-1 0-16,53 0 0,-52-18 16,52 18-1,1 0 17,-19 0-1,19 0-16,-19-18 1,-17 18 15,36-17-31,-1 17 16,-17 0-16,17 0 16,1 0-1,-19 0 1,1 0-1,0-35 1,-18 35 0,0 0-1,35 0 1,-17 0 0,0 0-1,-53 0 1,17 0-1,0 0 1,54 0-16,-1 0 16,-35 0-1,18 0-15,-53 0 16,-71 0 0,71 0-1,17 0 1,36 0 15,0 0-15,-1 0-1,19 0 1,-18 0 0,-18 0-1,0 0-15,17 0 16,-52 0-16,-18 0 15,1 0 1,-19 0 0,89 0-1,0 0 1,-1 0 0,-17 0-1,18 0 1,0 0 15,17 0-15,1 0-1,-19 0 1,19 0 0,-1 0-16,-53 0 15,54 0-15,-18 0 16,-1 0-1,-34 0 1,34 0 0,-17 0-1,-17 0 1,35 0 0,-1 0-1,1 0 16,-18 0-31,18 0 16,0 0 0,-1 0-16,-17 0 0,36 0 15,-54 0 1,-17 0 0,35 0-1,-35 0 1,35-18-1,-35 18 1,35-18 0,0 18-1,18 0 1,17 0-16,-17-17 16,17 17-1,-17 0-15,17 0 16,-35 0-1,-35 0 1,18 0 0,52 0 15,0 0 0,-17 0-15,17 0-1,1 0 1,-36 0 0,-18 0-16,18 0 15,0 0 17,36 0-17,-18 0 1,17 0-1,0 0 17,1 0-17,-125 0 1,19 0 0,-36 0-1,71 0 1,53 0-1,-18 0 1,35 0 31,36 0 172,17 0-204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5:02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4674 7885 0</inkml:trace>
  <inkml:trace contextRef="#ctx0" brushRef="#br0" timeOffset="4905.3792">14799 7691 0</inkml:trace>
  <inkml:trace contextRef="#ctx0" brushRef="#br0" timeOffset="13873.3728">21484 6068 0,'-17'-18'359,"17"1"-343,17-1-16,1 0 15,-1-17 1,1 17 15,-18 1 0,18-1-15,-1 0 0,36 1-1,-17-19 1,-1 19-1,0-1 1,-17 18 0,52-17-1,-34-19-15,-1 36 16,0-17 0,-17 17 30,17 0-30,-17-18 62,-1 18-62,19 0-1,-1-18-15,-17 18 16,17-17 0,0-1-1,53 18 1,-35-18 0,-18 18-1,18 0 1,-35 0-1,35-17 1,-35 17 0,-1 0-1,19 0 1,-19 0 15,1 0-31,17 0 16,-17 0-16,17 0 0,0 0 15,-17 0 1,52 0 0,1 0-1,-18 0 1,-18 0 0,0 0-1,1 0 1,-1 0-1,0 0 1,-17 0-16,0 0 16,-1 0-16,36 0 15,0 0 17,0 0-17,-18 0 1,-17 0-1,17 0 1,0 0 0,36 0-1,-18 0 1,0 0 0,0 0-1,0 0 1,0 0-16,-36 0 15,54 0 1,-54 0 0,54 0-1,0 0 1,-54 0 0,18 0-1,1 0 16,-19 0-15,1 0 0,0 0-1,-1 0 1,1 0 0,17 0-16,-17 0 15,-1 0 1,19 0-1,-1 0-15,18 17 16,-18-17 0,-35 18-1,71-18 1,-18 18 0,0-18-1,35 17 16,0-17-15,0 36 0,-35-36-1,-35 0 1,-1 0 0,36 17-1,-35-17 32,35 0-31,17 18-1,-52-18 1,17 0 0,1 0-16,-19 18 0,1-18 15,17 0 1,0 0-1,-17 0 1,17 0 0,-17 0 15,0 0-15,70 0-1,-35 0 1,-36 0-1,19 0 17,-19 0 30,1 0-15,0 0-31,-1 0-1,19 0 1,-1-36 0,18 19-1,-18-1 1,18-35-1,-35 35 1,-1 1-16,18-1 31,-17 1 1,-18-1 93,18-17-79,-18 17 1,0 0 0,0 1-31,0-19 15,17 19-15,-17-1 156,18 1-172,-18-1 15,0 0 1,18 1 437,35 17-453,-18 35 16,-18 18-1,19-18 1,-36-17 15,17-1-15,1 1-1,0 17 110,-1-17-109,1 0-16,0-18 31,-18 17-31,17 1 16,1-1 15,0 1-15,-1 0-1,1-1 32,-1-17-31,54 36-1,-18-19 1,17 1 0,-17 0-1,-35-1 17,0 1-32,17-18 78,-17 0-31,-1 0-32,18 17 1,-17-17 15,0 0-15,-1 0-1,19 0 1,-19 0 0,36 0-1,-17 0-15,16 0 16,-16 0-16,-19 0 15,19 0-15,-19 0 16,1 0-16,0 0 16,105 0-1,36 0 1,-53 0 0,-89 0-1,1 0 1,0 0 31,-1-17-47,18 17 15,-17 0 1,70-35-16,-70 35 16,35 0-16,-18-36 15,-17 36 1,17 0-1,-17 0 17,17-17-17,18 17 1,17 0 0,-52-18-1,35 18 1,-35 0-1,52-18 1,1 18-16,105-53 16,-141 53-16,36 0 15,-18-17-15,0 17 16,-18 0 0,-17-18-1,17 18 16,-17 0-15,-1 0 0,1 0-1,35 0 1,-36 0 0,54 0-1,-36-17-15,-17 17 16,0 0-1,-1 0 32,18 0-31,-17 0-16,53 0 16,-36 0-1,0 0 1,0 0-1,-17 0 17,35 0-17,0 0 1,-18 0-16,18 0 16,-35 0-16,-1 0 15,1 0 1,17 0-1,1 0 1,34 0 0,107 0-1,-54 0 1,-70 0 0,-35 0-1,-1 17 126,1 1-126,17-1-15,0-17 16,18 18 0,-35-18-16,35 18 15,0 17 1,-18-17-16,0-1 16,-17-17 15,-18 18-16,18-18 1,-1 18 0,1-18-1,0 17 1,-1 1 0,18 17-1,-35-17 1,18-1-1,-18 1 1,18 35 0,-18-35-1,0 17-15,0-17 16,0-1 0,0 1-1,17 35 1,1-36-1,-18 19 17,0-19-17,0 19 1,0-1 0,18-18-1,-18 1 1,0 17-16,0-17 15,0 0-15,0-1 16,0 1 31,0 0-31,0-1 15</inkml:trace>
  <inkml:trace contextRef="#ctx0" brushRef="#br0" timeOffset="18225.3007">547 3616 0</inkml:trace>
  <inkml:trace contextRef="#ctx0" brushRef="#br0" timeOffset="26707.8703">11148 6191 0,'17'-17'218,"72"-54"-202,52 36 0,-71 0-1,1-1 1,-18 1 0,0 17-1,-36 18 1,19-17-1,69-36 1,-16 17 0,-19 19-1,1-18 1,-36 17 0,18 0-1,17 1 1,-17-19-1,-53 19 1,53 17 15,-35 0-31,53 0 16,52-18 0,-17-17-16,-36 35 15,124-35 1,-52 17-1,-37 18 1,36-18 0,-88 1-1,-17 17 1,-19 0 0,1 0-1,52 0 1,1 0-1,-36 0-15,71-53 16,-71 53 0,1 0-16,87-106 15,-52 18 17,17 70-17,-18 18 1,1-18-1,-53 18 1,35 0 0,52-17-1,-16 17 1,-36-36-16,-36 36 16,18 0-16,-17 0 15,0 0-15,35-17 16,35 17-1,-18 0 1,1-18 0,-53 18 15,35-17-31,-18 17 31,18 0-15,17 0-1,-34 0 1,34 0 0,-17-36-16,-18 36 15,18 0-15,-18 0 0,36 0 16,-18-17 0,18 17-1,-1 0 1,54-18-1,-36 0 1,0 18 0,18-35-1,158 17 1,-87-17 15,-36 18-15,-124 17-1,1 0-15,35-18 16,-35 0-16,35 18 16,-36 0-1,1 0 1,35 0 0,-18 0-1,53 0 1,53 0-1,-17 0 1,-18 0 0,0 0-1,-54 0 1,-16 0 0,17 0-16,-18 0 0,71 0 15,211 0 1,-17 0-1,-229 0 1,-18 0 0,-18 0-1,18 0 1,-18 0 0,0 0-1,-17 0 1,53 0-1,17 0 1,-71 0-16,54 0 16,-1 0-1,-52-17 1,88 17-16,-18 0 31,106-18-15,88 0-1,-88 18 1,-123 0 0,-53 0-1,123 0 1,-53 0 0,0 0-1,-35 0-15,0 0 16,35 0-16,-35 0 15,18 0-15,281 0 16,-69 0 0,-89 0-1,-124 0 1,-35 0 0,36 0 15,-18 0-16,-18 0 1,18 0 0,-35 0-1,52 0-15,36 0 16,-53 0 0,-18 0-16,71 0 15,71 0 1,-1 0-1,-70 0 1,-71 0 0,36 0-1,-18 0 1,-36 0 0,36 0 15,35 0-16,-35 0 1,0 0-16,18 0 16,-54 0-16,1 0 15,35 0 1,17 0 0,-17 0-1,18 0 1,-18 0-1,-18 0 1,53 0 0,0 0-1,124 0 1,-35 0 0,-107 0-1,-35 0 1,18 0-16,-35 0 0,0 0 15,-1 0 1,1 0 0,17 0-1,36 0 1,-36 36 0,18-36-1,17 17 1,-34-17-1,-1 0 1,0 0 0,1 18-16,-19-18 15,1 0 1,-1 0-16,1 0 16,0 0-16,-1 0 31,1 0-16,35 0 1,0 0 0,-18 35-1,-17-35 1,52 18 0,-34-1-1,34-17 1,18 0-16,-17 0 15,17 0-15,-70 0 16,17 18 78,-17-18-63,52 0 0,-35 35-15,18-17 0,-35-18-1,0 0-15,17 18 16,-17-18 15,-1 17-31,19 19 16,-1-19-1,-18-17 1,19 0 0,-19 0 15,-17 18-16,18-18 1,35 17 0,-35 1-1,-1 0 17,18-18-1,1 17-16,-19-17 32,-17 18-47,18-18 188,17 0-173,18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6:27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7549 15311 0,'0'-18'16,"-52"-35"15,-1 35 0,35 1 1,18-19-17,0 1-15,-18 0 31,18 17 1,0-17-1,0 17-15,0-70-1,0 71 1,0-36-1,0 17 1,0-52 0,0 70 15,18 1 47,17-18-62,71-54 15,0 1 0,-71 53-15,-17 35 124,52 0-124,19-18 15,-19 18-31,54-17 16,-36 17-16,0 0 31,-35 0-15,-35 0 15,34 0 0,1 0-15,18 0 15,123 0-15,-106 0-1,-53 0 1,-17 0 15,0 0-15,-1 0 15,1 0-15,35 17-1,0-17 1,70 0 0,-70 0-16,35 0 31,-52 0-31,70 18 16,-54-18 15,-34 0-16,53 0 1,-54 0 0,54 18 15,-54-18-31,19 0 16,-19 0-1,1 0 1,17 0-1,-17 0 1,53 0 0,-1 0 15,-52 0-15,-1 0-16,19 0 46,-19 0-46,1 0 32,35 0-17,-36 0-15,36 0 16,-17 0-16,34 0 16,1 0 15,-18 0-16,0 0 17,-36 0-1,19 0-15,16 0-1,1 0 1,-35 0 15,17 0-15,-17 0-1,17-18-15,18 18 16,-35 0-16,35 0 16,35 0 15,-71 0-16,36 0 1,18 0 0,-18 0 15,0-18-15,35 18-1,18-17 16,-36-1-15,-17 18 0,-35 0 15,0 0-31,34 0 31,-16-35-31,-1 35 16,-17 0-1,-1 0 17,19 0-32,-1 0 31,18 0-31,-36 0 16,1-18-16,35 18 15,-18 0-15,106-18 16,-105 18-1,-19 0 1,19 0 0,-19 0-1,1-17 1,17 17 0,-17 0-1,-1 0 1,36 0-1,-17 0-15,52 0 16,-53 0 0,-17 0-16,17 0 15,0 0 17,-17 0-32,88 0 15,-71 0-15,0 0 16,18 0-16,35 0 31,-17 0-31,-36 0 16,1 0-1,-1 0-15,0 0 16,-17 0 0,17 0 15,-17 0-16,-1 0 1,71 0 0,-35 0-1,0 0 1,0 0 0,-18 0-16,1 0 15,-1 0 16,-17 0-15,35 35 0,17-35-1,-17 18 17,0-18-32,-35 0 15,-1 0-15,36 17 16,-18-17 15,36 0-15,-53 0-16,17 0 15,-17 0 1,-1 0 0,18 0 15,-17 0-16,17 18 1,18-18-16,0 0 16,-35 0-1,52 35 1,-34-35 0,-19 0 15,19 0-31,-19 0 15,36 0 17,-35 0 15,-1 0-16,19 18-16,17 0 17,123 34-17,-123-34 17,-18 0-17,1-1 16,-19 1 1,1 0-17,-1-1 17,1 1-1,0 0-16,-18-1-15,0 1 32,17-18-32,-17 35 31,0-17-15,18 17 15,-18 18-16,0 0 17,0-35-32,0-1 31,0 1-15,0 17 15,0 36-16,0-54 1,0 1 0,0 35 15,0-18-15,0 0-1,0 1 1,0-1-1,0-17 17,0-1-32,-18 18 15,18-17 32,0 0-31,0-1 15,-17-17-31,-1 18 31,-17 17-15,17-35 0,-17 0 15,17 0-16,-17 0 1,17 0-16,-17 0 16,0 0-1,-53 0 1,-54 0 15,107 0-31,-53 0 16,53 0-1,-53 0 17,52 0-17,-87 0 17,17 0-1,88 0-31,-70 0 31,35 0-31,36 0 16,-36 0-1,17 0 17,-17 0-17,-17 0 16,-18 0-15,-18 0 15,18 0 1,17 0-1,36 0 0,-53 0-15,35 0-1,-35 0 1,-18 0 15,53 0 0,0 0-15,-35 0 15,35 0-31,-53 0 16,88 0 0,-35 0-1,18 0 16,-124 0-15,-35 0 15,106 0-31,0 0 32,70 0-32,-140 0 31,69 0-31,-17 0 15,71 0 1,-18 0-16,-17 0 31,-18 0-15,-18 0 15,70 0-31,-34 0 31,35 0-31,-89 0 32,54 0-1,17 0-15,17 0-16,-69 0 31,52 0-31,-18 0 31,36 0-15,0 0 15,-54 0-15,-122 18 15,105-18 0,-35 0-15,17 0 15,71 0-31,-35 0 31,35 0-31,-35 0 0,-18 0 31,36 0 1,34 0-32,-17 0 15,18 0-15,0 0 16,-36 0 0,-123 0 15,0 0 0,53 0 0,106 0-15,-53 0 0,35 0-1,-71 0 1,71 0-1,-52 0 1,-37 0 15,90 0-15,16 0 15,19 0 0,-1 0 1,-35 0-17,35 0 17,-87 0-1,-89-18-16,141 18 1,-18 0 0,53 0-1,1 0 17,-1-17 30,-35-1-46,53 0 15,-70-35 0,52 53-15,-105-70 15,105 70 0,0-18 63,18 1-63,0-19-15,18 19 31,17 17 15,0-53-30,18 35-1,-35 1-16,17-1 1,1-17 0,-19 17 62,36 0-47,0-35-15,-18 36 15,18-36-15,-35 53 93</inkml:trace>
  <inkml:trace contextRef="#ctx0" brushRef="#br0" timeOffset="11017.5824">8996 9807 0,'17'18'31,"1"-18"-15,35 0 31</inkml:trace>
  <inkml:trace contextRef="#ctx0" brushRef="#br0" timeOffset="12355.0225">3298 10830 0,'18'0'15,"0"0"17</inkml:trace>
  <inkml:trace contextRef="#ctx0" brushRef="#br0" timeOffset="14081.1571">20638 3457 0,'17'0'0,"-17"-17"16,18 17-1</inkml:trace>
  <inkml:trace contextRef="#ctx0" brushRef="#br0" timeOffset="25528.7177">9013 12030 0</inkml:trace>
  <inkml:trace contextRef="#ctx0" brushRef="#br0" timeOffset="30043.0153">8819 5697 0</inkml:trace>
  <inkml:trace contextRef="#ctx0" brushRef="#br0" timeOffset="38626.632">6332 5768 0,'18'0'188,"-18"-18"-172,0-17-1,-18 0 16,18 17 1,-17 0-17,17 1 17,0-36-17,-18 53 1,0-18 15,18-17-15,-17 0-16,17 17 15,-18-17 1,18 17 15,-35 1-15,17-36 15,18 35-15,-17 0-1,17-17 1,0 17 0,0 1-1,-18 17-15,0-18 16,18 0-1,0 1 17,-17-1-32,17 1 31,0-19-15,-18 36-16,18-35 31,0-18-16,0 35 1,-18-34 0,18 34 15,0 0-15,0-17-1,0 17 1,0 1-1,0-19 17,0 19-17,18-1 17,0 1-17,-1 17 16,-17-18-15,71 18 0,-1-35-1,1 35 1,-53-18 0,-1 18-16,19 0 15,-19 0-15,1 0 47,-1 0-47,19 0 16,34 0-1,19 0 1,-72 0 15,1 0-15,-1 0-1,36 0 1,-35 0 0,17 0-16,1 0 15,16 0-15,-34 0 16,0 0 0,17 0-1,-17 0 1,17 0-1,18 0 1,0 0 0,-18 0-1,0 0 1,18 0 0,35 0-1,-52 0 1,-1 0-1,0 0 1,-17 0 0,52 0-1,-34 0 1,-1 0 0,-17 0-1,17 0 1,18 0-1,35 0 1,0 0 0,-52 0-1,16 0-15,-34 0 16,17 0 0,-17 0-16,0 0 31,-1 0-16,19 0 1,16 0 0,1 0-1,0 0 1,-35 0 15,0 0-31,-1 0 16,18 0-1,1 0 1,17 0-16,-36 0 16,36 0-16,-17 0 15,-19 0 1,36 0 0,18 0-1,17 0 1,0 0-1,-17 0 1,-36 0-16,18 0 16,-36 0-16,1 0 15,53 0 1,-36 0 0,0 0-1,18 0 1,-35 0 31,-1 0-16,1 0-15,0 0-16,17 0 31,-17 0-31,34 0 15,-34 0-15,0 0 0,-1 0 16,19 0 0,-19 0-1,19 0 1,-19 0 15,1 0-15,52 18-16,1-18 15,-36 0 1,1 0 0,-1 0-1,-18 0 1,19 0 0,70 0-1,-54 0 1,-16 0-1,52 0 1,-70 0-16,17 0 0,-18 0 16,1 17-1,0-17 1,17 0 0,-17 0-1,70 0 1,0 0-1,0 0 1,18 0 0,-18 0-1,-17 0 1,-54 18 0,1-18-1,17 0 1,1 18-1,-1-1 17,0-17-17,36 18 1,-36-18 0,18 0-1,-35 17 1,35 1-1,-36-18 1,1 18 0,-1-1 15,1 1-31,0 0 16,-18 17-1,17-17 1,-17 17-1,0-18 17,0 19-17,0 17 1,0 52 0,0-16-1,0-19 1,0-52-1,0 17-15,0 0 16,0-17 0,-17 17-1,-1 1 1,18-1 0,-18-17-1,18-1 16,-17-17-31,-18 35 32,35 1-17,-53-1 1,0-17 0,17-1-16,-16 1 15,-1 0-15,17-1 16,-87-17 15,-1 35-15,1-35-1,-106 18 17,52-18-17,107 0-15,-124 0 16,176 0-1,-123 0 1,0 0 0,-124 0-1,159 0 17,71 0-32,-18 0 15,36 0-15,-19 0 16,19 0 15,-19 0-31,-105-18 16,71 1-16,-124-54 31,-71 54-15,194-19-1,19 36 16,16 0-15,1-17 0,17 17-1,-17 0 1,-53 0 0,35 0-16,-123-53 15,52 53 1,71 0-1,-17 0 1,52 0 31,0 0-31,-35 0 15,-88-18-16,71 18 1,17-17 0,35 17 15,-52 0-15,52 0-1,-53 0 1,-17 0-1,-35 0 1,70 0 0,18 0-1,-1 0 1,19 0 0,-1 0-1,0 0 48,-17 0-48,18 17 17,-1 1-1,0-18 0,-17 0-15,-36 0-1,1 0 17,52 0 61,1 0-61,-1 0-17,-17 0 48,17 0-48,18-18 32,-18 18 16,-17 0-32,0-17-15,17 17 15,-17 0-16,17 0 17,1 0-17,-19 0 17,19 0-17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7:28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17621 6914 0,'36'0'375,"-19"0"-328,1 0-47,17 0 16,-17 0-1,17 0 1,53 0 0,-17 0-1,17 0 1,-17 0 0,-54 0-1,1 0 63,-18-17-31</inkml:trace>
  <inkml:trace contextRef="#ctx0" brushRef="#br0" timeOffset="2735.9997">17868 6932 0,'18'18'234,"-18"17"-234,0 36 16,0-54 0,0 36-1,0-35 1,0-1-16,0 1 31,0 17 32,0-17-32,0 0 0,0 17 0,0-17-31,0-1 16,0 1 15,0-1 391,0 1-391,0 0 16,0-1 0,0 19-31,0-19-16</inkml:trace>
  <inkml:trace contextRef="#ctx0" brushRef="#br0" timeOffset="18627.8898">17515 7514 0,'18'0'171,"17"0"-155,54 0 0,-37 0-16,1 0 15,18 0-15,-1 0 16,-52 0-16,-18-17 16,18 17 249,17 0-249,0 0-1,18 0 1,35 0 0,-35 35-1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14:19:29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8608 10231 0,'0'17'297,"0"1"-281,0-1 0,0 19 15,0-19-16,0 1 1,0 0 0,0 17-16,0-17 15,0-1 17,0 19-17,0-19 1,0 1-1,0-1 1,0 1 0,0 0-16,17 17 15,-17 18-15,0-18 16,0 36 0,0-54-1,0 19 1,0-19 15,-17-17 1094,-18 0-1109,17 0 46,0 0-62,-17 0 16,17 0-1,1 0 1,52 0 343,0 0-359,18 0 16,0 0-16,-18 0 16,54 0-16,-37 36 15,-34-36-15,0 0 16</inkml:trace>
  <inkml:trace contextRef="#ctx0" brushRef="#br0" timeOffset="2117.9597">8396 10213 0,'35'0'219,"36"0"-203,52 0-1,-87 0 1,-19 0 0,1 0-1,17 0 1,-17 0 234,0 0-219,17 0 47</inkml:trace>
  <inkml:trace contextRef="#ctx0" brushRef="#br0" timeOffset="14768.7745">21749 11994 0,'35'18'203,"-17"0"-203,52 70 16,36 53-1,-71-70 1,18-18 0,-35-18 15,-18-18 109,18 1 329,-18-36-78,35-17-391,-35 18 15,0-1 1,0 0-16,17-35 16,-17 36-1,0-1 1,0 0 0,0-17 15,18 0-16,-18 17 17,0-17-17,0 17 1,18 1 0,-18-1 93,17 18-47,1-18-62,-18 1 32,0-1 15,0 0 31,18-17-63,-18 18 1,17-1 0,-17-17 15,18 17 125,-18 0-47</inkml:trace>
  <inkml:trace contextRef="#ctx0" brushRef="#br0" timeOffset="16828.5038">22666 11924 0,'0'35'281,"0"-17"-265,0 35-1,0 17 1,0-34-16,0 34 16,0-35-16,0 1 15,0-19 220,0 1-189,0 17 79,0-17-46,0 0-33,0-1-30,0 1 62,0-1-15</inkml:trace>
  <inkml:trace contextRef="#ctx0" brushRef="#br0" timeOffset="18616.9811">22366 12453 0,'35'0'93,"-17"0"-77,17-35 0,18 35-1,106-18 1,-53 18-1,-106-17-15,17 17 16,1 0 0,17 0-16,-17 0 140</inkml:trace>
  <inkml:trace contextRef="#ctx0" brushRef="#br0" timeOffset="20041.0264">22578 11959 0,'53'-35'187,"-18"0"-171,53 17-16,-17 0 16,-36 1-1</inkml:trace>
  <inkml:trace contextRef="#ctx0" brushRef="#br0" timeOffset="57929.0058">8996 10195 0,'17'-17'219,"1"34"-203,35 36-1,-35-18 1,-18 1 0,35-19-1,-17 19 1,-1-19-1,1 1 48,0 35-47,-1-53 15,-17 18-16,18 17 17,-1-18-1,-17 1-31,36 17 16,-19 1 15,1-1 47,-18 0-62,18 0-1,17 1 1,-35-19-1,18 1 1,-18 0 0,17 17-1,-17-17 1,0-1 0,18 18-1,17 1-15,-35-19 31,18 19 32,-1-36 218,-17-18-281,0 0 31,18 1-15,17-54 0,-35 54-1,18-36 1,0 35 15,-18 0-31,17-35 16,1 36 62,-1-1-62,-17 1-1,0-1 1,0 0-1,18-17 1,-18 17 15,0 1-15,18-1 0,-18-17-1,0 17 1,0 1-1,17-1 1,1 0-16,0-17 31,-18 17 79,17 1-95,-17-1 1,0 0 0,18 18-1,0-70 563,-1 52-578,-17 1 16,0-19 0,18 1-1,-18 17 1,18 1-16,-18-1 15,17 0 1,1 1-16</inkml:trace>
  <inkml:trace contextRef="#ctx0" brushRef="#br0" timeOffset="61982.9386">23072 11889 0,'17'0'203,"1"0"-172,0 0 16,35-18 31,-18-17-47,-18 35-15,1 0 0,17-18-1,1 18 48,-1-18 218,-17 18-156,17 0-94,-35-17-15</inkml:trace>
  <inkml:trace contextRef="#ctx0" brushRef="#br0" timeOffset="65737.0598">23213 11889 0,'-18'17'234,"18"1"-218,0 0 0,0 17 15,0-18 0,0 1 32,0 0-32,0-1 0,0 1-31,0 0 31,0-1-15,0 19 0,18-19-1,-18 1 95,17-1-95,-17 1 1,0 0-1,0-1 1,18 1 0,-18 0-1,0-1 1,0 1 78,0 0 718,0 17-796,0-17 15,0-1 0</inkml:trace>
  <inkml:trace contextRef="#ctx0" brushRef="#br0" timeOffset="67353.0469">22895 12400 0,'18'0'157,"17"0"-142,-17 0 1,17 0-16,18 0 15,-35 0 1,-1 0 15,19 0 1,-19 0-17,1 0 1,17 0-1,-17 0 32,-1 0 16,19 0-48,-19 0 1,19 18 0,-1-18 15,-17 0-15,17 0-16,0 0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7T22:01:57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33849 4868 0</inkml:trace>
  <inkml:trace contextRef="#ctx0" brushRef="#br0" timeOffset="215.1271">33849 4868 0</inkml:trace>
  <inkml:trace contextRef="#ctx0" brushRef="#br0" timeOffset="6111.1878">24747 8678 0</inkml:trace>
  <inkml:trace contextRef="#ctx0" brushRef="#br0" timeOffset="6327.6082">24747 8678 0</inkml:trace>
  <inkml:trace contextRef="#ctx0" brushRef="#br0" timeOffset="10002.7825">7902 9648 0</inkml:trace>
  <inkml:trace contextRef="#ctx0" brushRef="#br0" timeOffset="10228.1783">7902 9648 0</inkml:trace>
  <inkml:trace contextRef="#ctx0" brushRef="#br0" timeOffset="340326.009">11236 12488 0,'-18'0'188,"-52"0"-173,-36-17-15,-264 17 32,-54-53-17,54 0 1,-106-18-1,370 71 1,-124-35 0,89-18-1,88 53 1,-35-18-16,18 18 16,34 0-1,1 0 1,-18-17-16,-17 17 15,-19-18 17,54 18-32,0 0 15,17 0 1,-70 0 0,35 0-1,0 0 1,0 0-1,18 0 1,-36 18 0,-70-1-1,106-17 1,-88 18 0,52 0-1,-17-1 16,53-17-31,-71 18 16,0 17 15,35-35-15,18 0-16,-35 18 16,53-18-16,17 0 15,-88 0 16,54 0-15,-1 0 0,-36 0-1,72 0 1,-1 0-16,-52 0 31,-1 0-31,36 0 16,-18 0-1,18 0 1,-89 0 0,54 0-16,17 0 15,-36 0 1,54 0-16,0 0 16,0 0-1,-1 0 1,19 0-1,-36 18 282,-229-18-281,-142 0 0,-158-89-1,300 72 16,158-1-31,-34-17 16,-19 35 15,124 0-31,-35-18 32,-18 18-17,36-17 1,17 17-1,-35 0 1,35 0 0,0 0-1,-18 0-15,36 0 16,-36 0-16,1 0 16,35 17-1,-1-17 1,-52 18-16,53-18 15,0 0 1,17 17-16,-17-17 16,17 0-16,0 0 15,-52 18 1,52-18-16,-17 18 16,17-1-16,1-17 15,-36 36 16,0-1 1,53-17-32,-18-18 15,1 35 1,-1 35 0,0 1-1,18-36 1,-17 1-1,17-19 1,0 1-16,0 17 16,0-17-1,0 17-15,0 18 32,0-35-32,0-1 15,0 1-15,0-1 16,17 54-1,-17-18 1,18-18-16,-18 18 16,0-35-1,0-1-15,18 19 16,17 17 0,-35-36-1,35 19 1,-35-19-16,18 1 15,-18 17 1,17-17-16,19 52 16,-1-34 15,18-1-15,-36-18-16,1 1 15,35 0 1,71 17-1,-89-35-15,35 18 16,36-18 0,-53 17-1,53-17 1,-71 18 0,89-18-1,-89 0 1,18 0-1,35 0-15,-53 0 16,18 0 0,35 0-1,-17 0-15,-53 0 16,87-18 0,-52 18-16,36-17 31,-36 17-16,52 0 1,-69 0 0,17-18-1,17 18 1,1 0 0,-36 0-16,0 0 15,0 0 1,1 0-16,52 0 31,-70 0-31,17 0 16,53 0 15,53 0-15,-106 0-1,89 0 1,-36 0-1,53 0 1,-105 0 0,16 0-16,-16 0 15,52 0 1,-53 0 0,0 18-16,54-18 15,-54 0 1,0 0-16,53 17 15,54 19 17,34 34-17,-123-52-15,35-1 16,18 36 0,-36-35-16,-17 17 15,36-17 1,69-18-1,-105 0 423,35 0-422,-17 0-16,52-35 0,-17 35 15,18-53 1,-18 53-16,-18-18 15,-18 0-15,124 1 32,-141 17-32,-17 0 15,16 0 1,19 0-16,105-18 31,-123 18-15,-35-17-1,17 17 1,53 0 15,-52 0-15,52 0-16,18 0 31,-36 0-31,-17 0 16,-18-18-1,1 18-15,-1 0 0,18-18 32,0 18-17,-18 0 1,18 0 0,88 0-1,-88 0 1,-18 0-16,124 0 31,-106 0-31,88 18 16,-35-18-1,53 35 17,-124-35-17,18 0-15,17 35 16,-17-35-16,-17 0 15,52 18 1,-35 0 0,53-18-1,-71 35-15,18-35 16,-18 0-16,71 35 16,-36-35-1,1 18-15,105 35 31,-17 0 1,-124-36-32,1-17 15,34 18 1,-34 0-16,-1-18 16,0 17-1,0-17-15,1 0 16,34 0-1,-35 0 1,54-17 0,-54 17-16,-17 0 15,52-18 1,-35 18 0,-17-18-16,35 18 15,-35-17 1,17 17-16,0-18 15,53-17 1,36 0 15,-107-1-31,19 36 0,17 0 32,-18-35-32,0 17 31,-35 1-31,36 17 15,-19-18-15,1 0 16,-1 1 0,1 17-1,-18-18 1,18 18 0,-18-17-1,0-54 1,0 0-1,0 1 1,0 52 0,0-52-1,0 52-15,0-17 16,0 17-16,0 0 16,-18-17-1,18 18 16,-35-36-15,-18 17 0,18 19-16,17-19 15,-17 19-15,-1-1 16,1 1-16,0-19 16,0 19-16,-1-1 15,-34-17 1,-1-36-1,36 71 1,17-18 0,1 1-16,-19-1 15,1 18 17,17 0-32,-34 0 15,16-35-15,1 35 31,0 0-15,17 0 0,-17 0-1,17 0 1,0 0 0,1 0-1,-1 0 1,1 0-16,-1 0 31,0 0-15,1 0-1,-1 0 1,18-18-16,-18 18 31,1 0-31,-36-17 16,35 17-16,18-18 15,-17 18 1,-36-18 0,35 1-1,0 17-15,18-18 16,-17 18 0,-1-18-1,0 18 48,18-17-48,-17 17 1,-1-35 0,1 17-16,-1 0 31,0 18-31,1-17 15,-1-1 1,18 0 0,-18 18-1,18-17 1,-17 17 15,17-18 0,0 0 110</inkml:trace>
  <inkml:trace contextRef="#ctx0" brushRef="#br0" timeOffset="344798.035">21696 10478 0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17029-BEB2-4114-939D-62C10B201D90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A62E-FAA5-4B88-9430-EC392A1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9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5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8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6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1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6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61425" y="2083277"/>
            <a:ext cx="4218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CIDADÃ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68" y="866278"/>
            <a:ext cx="2497408" cy="36853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7819" y="4886630"/>
            <a:ext cx="1142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http://www4.planalto.gov.br/legislacao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8510" y="604668"/>
            <a:ext cx="468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2 – </a:t>
            </a:r>
            <a:r>
              <a:rPr 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17/02/2021</a:t>
            </a:r>
            <a:endParaRPr lang="pt-BR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61425" y="2083277"/>
            <a:ext cx="4218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CIDADÃ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68" y="866278"/>
            <a:ext cx="2497408" cy="36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1781" y="952567"/>
            <a:ext cx="10638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endParaRPr lang="pt-BR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EDUCAÇÃO, DA CULTURA E DO DESPORTO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Seção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EDUCAÇÃO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205 a 214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09368" y="442453"/>
            <a:ext cx="923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EDUCAÇÃO – Art. 205</a:t>
            </a:r>
            <a:endParaRPr lang="pt-BR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4601503" y="2551469"/>
            <a:ext cx="2526883" cy="14898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 da sociedade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1091381" y="4168878"/>
            <a:ext cx="9478296" cy="13765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Pleno desenvolvimento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pessoa</a:t>
            </a:r>
          </a:p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 para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exercício da cidadania</a:t>
            </a:r>
          </a:p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para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</a:t>
            </a:r>
            <a:endParaRPr lang="pt-BR" sz="3000" b="1" dirty="0">
              <a:solidFill>
                <a:schemeClr val="tx1"/>
              </a:solidFill>
            </a:endParaRPr>
          </a:p>
        </p:txBody>
      </p:sp>
      <p:sp>
        <p:nvSpPr>
          <p:cNvPr id="12" name="Texto Explicativo Retangular 11"/>
          <p:cNvSpPr/>
          <p:nvPr/>
        </p:nvSpPr>
        <p:spPr>
          <a:xfrm>
            <a:off x="1032373" y="1320052"/>
            <a:ext cx="3519970" cy="1612485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 Explicativo Retangular 13"/>
          <p:cNvSpPr/>
          <p:nvPr/>
        </p:nvSpPr>
        <p:spPr>
          <a:xfrm>
            <a:off x="7167716" y="1324969"/>
            <a:ext cx="3500284" cy="1612485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 FAMÍLIA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2639954" y="1922213"/>
            <a:ext cx="201570" cy="39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142270" y="1573161"/>
            <a:ext cx="15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1º</a:t>
            </a:r>
          </a:p>
          <a:p>
            <a:pPr algn="ctr"/>
            <a:r>
              <a:rPr lang="pt-BR" dirty="0" smtClean="0"/>
              <a:t>Fundamentos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32373" y="3146319"/>
            <a:ext cx="351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6º</a:t>
            </a:r>
          </a:p>
          <a:p>
            <a:pPr algn="ctr"/>
            <a:r>
              <a:rPr lang="pt-BR" dirty="0" smtClean="0"/>
              <a:t>Direito social básico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777315" y="3151236"/>
            <a:ext cx="238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3º</a:t>
            </a:r>
          </a:p>
          <a:p>
            <a:pPr algn="ctr"/>
            <a:r>
              <a:rPr lang="pt-BR" dirty="0" smtClean="0"/>
              <a:t>Objetivos  </a:t>
            </a:r>
            <a:endParaRPr lang="pt-BR" dirty="0"/>
          </a:p>
        </p:txBody>
      </p:sp>
      <p:sp>
        <p:nvSpPr>
          <p:cNvPr id="21" name="Seta para Baixo 20"/>
          <p:cNvSpPr/>
          <p:nvPr/>
        </p:nvSpPr>
        <p:spPr>
          <a:xfrm>
            <a:off x="8829385" y="1927133"/>
            <a:ext cx="201570" cy="39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3561" y="1327358"/>
            <a:ext cx="98912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condições para o acesso e permanência na escola;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aprender, ensinar, pesquisar e divulgar o pensamento, a arte e o saber;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ideias e de concepções pedagógicas, e coexistência de instituições públicas e privadas de ensino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3226" y="806251"/>
            <a:ext cx="96847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Gratuidade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ensino público em estabelecimentos oficiais;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profissionais da educação escolar, garantidos, na forma da lei, planos de carreira, com ingresso exclusivamente por concurso público de provas e títulos, aos das redes públicas;    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democrática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do ensino público, na forma da lei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de padrão de qualidade.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3393" y="924236"/>
            <a:ext cx="985192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Piso salarial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profissional nacional para os profissionais da educação escolar pública, nos termos de lei federal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(Emenda </a:t>
            </a:r>
            <a:r>
              <a:rPr lang="pt-B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 nº 53, de 2006</a:t>
            </a:r>
            <a:r>
              <a:rPr lang="pt-BR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Lei disporá sobre as categorias de trabalhadores considerados profissionais da educação básica e sobre a fixação de prazo para a elaboração ou adequação de seus planos de carreira, no âmbito da União, dos Estados, do Distrito Federal e dos Municípios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direito à educação e à aprendizagem ao longo da vida. </a:t>
            </a:r>
            <a:r>
              <a:rPr lang="pt-BR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(Emenda </a:t>
            </a:r>
            <a:r>
              <a:rPr lang="pt-B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 nº 108, de 2020</a:t>
            </a:r>
            <a:r>
              <a:rPr lang="pt-BR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24329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65239" y="1396186"/>
            <a:ext cx="9704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universidades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gozam de autonomia didático-científica, administrativa e de gestão financeira e patrimonial, e obedecerão ao princípio de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indissociabilidade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entre ensino, pesquisa e extensão.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§ 1º É facultado às universidades admitir professores, técnicos e cientistas estrangeiros, na forma da lei.    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§ 2º O disposto neste artigo aplica-se às instituições de pesquisa científica e tecnológica.       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501445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207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1012723"/>
            <a:ext cx="10353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com a educação será efetivado mediante a </a:t>
            </a:r>
            <a:r>
              <a:rPr lang="pt-BR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 educação básica </a:t>
            </a:r>
            <a:r>
              <a:rPr lang="pt-BR" sz="2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 e gratuita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dos 4 (quatro) aos 17 (dezessete) anos de idade, assegurada inclusive sua oferta gratuita para todos os que a ela não tiveram acesso na idade própria;    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progressiva universalização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do ensino médio gratuito;    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aos portadores de deficiência, preferencialmente na rede regular de ensino;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 educação infantil, em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creche e pré-escola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às crianças até 5 (cinco) anos de idade;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344130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32387" y="1002888"/>
            <a:ext cx="94627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aos níveis mais elevados do ensino, da pesquisa e da criação artística, segundo a capacidade de cada um;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de ensino noturno regular, adequado às condições do educando;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ao educando, em todas as etapas da educação básica, por meio de programas suplementares de material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didáticoescolar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transporte, alimentação e assistência à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   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 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90272" y="334298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8258" y="1307689"/>
            <a:ext cx="102550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 acesso ao ensino obrigatório e gratuito é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público subjetivo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 não-oferecimento do ensino obrigatório pelo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Público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ou sua oferta irregular, importa responsabilidade da autoridade competente.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Compete ao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Público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recensear os educandos no ensino fundamental, fazer-lhes a chamada e zelar, junto aos pais ou responsáveis, pela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à escola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 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462117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6413" y="530967"/>
            <a:ext cx="1019605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O Art. 205, da Constituição Federal, afirma:</a:t>
            </a: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direito de todos, e dever do Estado, da família e da sociedade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dever de todos e direito do Estado e da família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direito de todos e dever do Estado e da família, será promovida e incentivada com a colaboração da sociedade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direito de todos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dever do Estado e da família, será promovida com a colaboração da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sociedade, visando exclusivamente a qualificação para o trabalho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1632154"/>
            <a:ext cx="975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ensino é livre à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privada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atendidas as seguintes condições: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cumprimento das normas gerais da educação nacional;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autorização e avaliação de qualidade pelo Poder Público.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501445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209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1219200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Serão fixados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mínimos para o ensino fundamental, de maneira a assegurar formação básica comum e respeito aos valores culturais e artísticos, nacionais e regionais.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religioso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de matrícula facultativa, constituirá disciplina dos horários normais das escolas públicas de ensino fundamental.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ensino fundamental regular será ministrado em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portuguesa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assegurada às </a:t>
            </a:r>
            <a:r>
              <a:rPr lang="pt-BR" sz="2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indígenas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também a utilização de suas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línguas maternas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processos próprios de aprendizagem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501445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210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53729" y="1002893"/>
            <a:ext cx="98027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União, os Estados, o Distrito Federal e os Municípios organizarão em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de colaboração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seus sistemas de ensino.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organizará o sistema federal de ensino e o dos Territórios, financiará as instituições de ensino públicas federais e exercerá, em matéria educacional, função redistributiva e supletiva, de forma a garantir equalização de oportunidades educacionais e padrão mínimo de qualidade do ensino mediante assistência técnica e financeira aos Estados, ao Distrito Federal e aos Municípios;      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    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393290"/>
            <a:ext cx="18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211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3058" y="924233"/>
            <a:ext cx="9615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atuarão </a:t>
            </a:r>
            <a:r>
              <a:rPr lang="pt-BR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prioritariamente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no ensino fundamental e na educação infantil.    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e o Distrito Federal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atuarão </a:t>
            </a:r>
            <a:r>
              <a:rPr lang="pt-BR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prioritariamente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no ensino fundamental e médio.    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§ 4º Na organização de seus sistemas de ensino, a União, os Estados, o Distrito Federal e os Municípios definirão formas de colaboração, de forma a </a:t>
            </a:r>
            <a:r>
              <a:rPr lang="pt-BR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assegurar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universalização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equidade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do ensino obrigatório.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§ 5º A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básica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pública atenderá </a:t>
            </a:r>
            <a:r>
              <a:rPr lang="pt-BR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prioritariamente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ao ensino regular.      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   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304800"/>
            <a:ext cx="18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211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43897" y="1120890"/>
            <a:ext cx="99895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6º A União, os Estados, o Distrito Federal e os Municípios exercerão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redistributiva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relação a suas escolas.    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§ 7º O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padrão mínimo de qualidade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que trata o § 1º deste artigo considerará as condições adequadas de oferta e terá como referência o Custo Aluno Qualidade (CAQ), pactuados em regime de colaboração na forma disposta em lei complementar, conforme o parágrafo único do art. 23 desta Constituição 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(Leis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complementares fixarão normas para a cooperação entre a União e os Estados, o Distrito Federal e os Municípios, tendo em vista o equilíbrio do desenvolvimento e do bem-estar em âmbito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nacional)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31047" y="373624"/>
            <a:ext cx="18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211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1213" y="1877969"/>
            <a:ext cx="9393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União aplicará, anualmente, nunca menos de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dezoito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os Estados, o Distrito Federal e os Municípios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 e cinco por cento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no mínimo, da receita resultante de impostos, compreendida a proveniente de transferências, na manutenção e desenvolvimento do ensino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393290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212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1213" y="1435516"/>
            <a:ext cx="9393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Estados, o Distrito Federal e os Municípios destinarão parte dos recursos a que se refere o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do art. 212 desta Constituição à manutenção e ao desenvolvimento do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na educação básica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à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condigna de seus profissionais, respeitadas as seguintes disposições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56206" y="393290"/>
            <a:ext cx="323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212- A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07923" y="1120886"/>
            <a:ext cx="97872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públicos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serão destinados às escolas públicas, podendo ser dirigidos a escolas comunitárias, confessionais ou filantrópicas, definidas em lei, que: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 - comprovem finalidade não-lucrativa e apliquem seus excedentes financeiros em educação;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II - assegurem a destinação de seu patrimônio a outra escola comunitária, filantrópica ou confessional, ou ao Poder Público, no caso de encerramento de suas atividades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56207" y="442451"/>
            <a:ext cx="311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213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07923" y="619440"/>
            <a:ext cx="101370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recursos de que trata este artigo poderão ser destinados 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bolsas de estudo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o ensino fundamental e médio, na forma da lei, para os que demonstrarem insuficiência de recursos, quando houver falta de vagas e cursos regulares da rede pública na localidade da residência do educando, ficando o Poder Público obrigado a investir prioritariamente na expansão de sua rede na localidade.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atividades de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de estímulo e fomento à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realizadas por universidades e/ou por instituições de educação profissional e tecnológica poderão receber apoio financeiro do Poder Público.     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1381" y="1101223"/>
            <a:ext cx="9802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lei estabelecerá 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nacional de educação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de duração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com o objetivo de articular o sistema nacional de educação em regime de colaboração e definir diretrizes, objetivos, metas e estratégias de implementação para assegurar a manutenção e desenvolvimento do ensino em seus diversos níveis, etapas e modalidades por meio de ações integradas dos poderes públicos das diferentes esferas federativas que conduzam a: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 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3685" y="462116"/>
            <a:ext cx="307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214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6413" y="688279"/>
            <a:ext cx="101960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princípios do ensino, previstos no Art. 206, da Constituição Federal, exceto: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 e permanência na escola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Gratuidade do ensino público em estabelecimentos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oficiais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Garantia de padrão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uma sociedade livre, justa e igualitária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128112"/>
            <a:ext cx="102152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erradicação do analfabetismo;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universalização do atendimento escolar;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melhoria da qualidade do ensino;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formação para o trabalho;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promoção humanística, científica e tecnológica do País.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estabelecimento de meta de aplicação de recursos públicos em educação como proporção do produto interno bruto.   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56206" y="442453"/>
            <a:ext cx="357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214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1548" y="739741"/>
            <a:ext cx="95667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tem 3 filhas: Rebeca, de 3 anos de idade, Joana de 4 anos de idade e Elisa, de 6 anos de idade. Conforme o Art. 208 da Constituição Federal, as filhas de Maria que têm direito a educação obrigatória e gratuita são: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altLang="pt-BR" sz="32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Rebeca, Joana e Elisa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altLang="pt-BR" sz="32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Rebeca e Joana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altLang="pt-BR" sz="32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Joana e Elisa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altLang="pt-BR" sz="32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Elisa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851040" y="1752480"/>
              <a:ext cx="11334960" cy="32896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680" y="1743120"/>
                <a:ext cx="11353680" cy="33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7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6413" y="471975"/>
            <a:ext cx="1019605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O Art. 205, da Constituição Federal, afirma:</a:t>
            </a: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direito de todos, e dever do Estado, da família e da sociedade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dever de todos e direito do Estado e da família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Educação, direito de todos e dever do Estado e da família, será promovida e incentivada com a colaboração da sociedade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direito de todos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dever do Estado e da família, será promovida com a colaboração da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sociedade, visando exclusivamente a qualificação para o trabalho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7709040" y="2616120"/>
              <a:ext cx="3175200" cy="511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200" y="2552760"/>
                <a:ext cx="3206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2260440" y="2063880"/>
              <a:ext cx="1626120" cy="5112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4600" y="2000160"/>
                <a:ext cx="16578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/>
              <p14:cNvContentPartPr/>
              <p14:nvPr/>
            </p14:nvContentPartPr>
            <p14:xfrm>
              <a:off x="3289320" y="2629080"/>
              <a:ext cx="870120" cy="4464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3480" y="2565360"/>
                <a:ext cx="9021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Tinta 6"/>
              <p14:cNvContentPartPr/>
              <p14:nvPr/>
            </p14:nvContentPartPr>
            <p14:xfrm>
              <a:off x="2616120" y="5575320"/>
              <a:ext cx="2622960" cy="7668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0280" y="5511960"/>
                <a:ext cx="2654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Tinta 7"/>
              <p14:cNvContentPartPr/>
              <p14:nvPr/>
            </p14:nvContentPartPr>
            <p14:xfrm>
              <a:off x="196920" y="1301760"/>
              <a:ext cx="10852560" cy="153720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560" y="1292400"/>
                <a:ext cx="10871280" cy="15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Tinta 8"/>
              <p14:cNvContentPartPr/>
              <p14:nvPr/>
            </p14:nvContentPartPr>
            <p14:xfrm>
              <a:off x="1187280" y="1238400"/>
              <a:ext cx="6255360" cy="433728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7920" y="1229040"/>
                <a:ext cx="6274080" cy="43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9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6413" y="688279"/>
            <a:ext cx="101960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princípios do ensino, previstos no Art. 206, da Constituição Federal, exceto: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 e permanência na escola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Gratuidade do ensino público em estabelecimentos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oficiais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Garantia de padrão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uma sociedade livre, justa e igualitária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6305400" y="2482920"/>
              <a:ext cx="248040" cy="22896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6040" y="2473560"/>
                <a:ext cx="2667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3022560" y="3625920"/>
              <a:ext cx="5416920" cy="85752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3200" y="3616560"/>
                <a:ext cx="5435640" cy="8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99608852"/>
              </p:ext>
            </p:extLst>
          </p:nvPr>
        </p:nvGraphicFramePr>
        <p:xfrm>
          <a:off x="117987" y="719666"/>
          <a:ext cx="11444748" cy="48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84902" y="796432"/>
            <a:ext cx="99404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no meio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jurídico, o termo designa a parte inicial, o título ou cabeçalho do artigo de lei ou regulamento.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do artigo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206, da Constituição Federal “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ensino será ministrado com base nos seguintes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princípios”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é expresso com a abreviatura (“art.” ou “Art.”), seguido de um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205.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artigos de uma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podem ser divididos em parágrafos, incisos e alíneas. 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6" y="796433"/>
            <a:ext cx="98814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PARÁGRAFO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representado pelo sinal gráfico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seguido de numeração.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existe apenas um parágrafo na 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chamamos de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(por extenso).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INCISO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encontra-se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em um nível inferior ao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parágrafo. Representado por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 romanos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III, 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ALÍNEA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subdivisões de um artigo de lei, decreto, resolução, código ou regulamento interno. Representadas por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letras minúsculas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a), b), c)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5845" y="668613"/>
            <a:ext cx="90751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</a:t>
            </a:r>
          </a:p>
          <a:p>
            <a:pPr algn="just">
              <a:spcBef>
                <a:spcPts val="600"/>
              </a:spcBef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e PARÁGRAFO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ordinal (1º ao 9º)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cardinal a partir de 10</a:t>
            </a:r>
          </a:p>
          <a:p>
            <a:pPr algn="just">
              <a:spcBef>
                <a:spcPts val="600"/>
              </a:spcBef>
            </a:pP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TÍTULO: 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pt-BR" sz="3200" b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SEÇÃO: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VIII - oito</a:t>
            </a:r>
          </a:p>
          <a:p>
            <a:pPr algn="just">
              <a:spcBef>
                <a:spcPts val="600"/>
              </a:spcBef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INCISO: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endParaRPr lang="pt-B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3704</TotalTime>
  <Words>1430</Words>
  <Application>Microsoft Office PowerPoint</Application>
  <PresentationFormat>Widescreen</PresentationFormat>
  <Paragraphs>165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Impact</vt:lpstr>
      <vt:lpstr>Script MT Bold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BÁSICA</dc:title>
  <dc:creator>mjben</dc:creator>
  <cp:lastModifiedBy>mjben</cp:lastModifiedBy>
  <cp:revision>120</cp:revision>
  <dcterms:created xsi:type="dcterms:W3CDTF">2021-01-12T16:54:12Z</dcterms:created>
  <dcterms:modified xsi:type="dcterms:W3CDTF">2021-02-17T22:08:44Z</dcterms:modified>
</cp:coreProperties>
</file>